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58" r:id="rId5"/>
    <p:sldId id="263" r:id="rId6"/>
    <p:sldId id="264" r:id="rId7"/>
    <p:sldId id="275" r:id="rId8"/>
    <p:sldId id="273" r:id="rId9"/>
    <p:sldId id="27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B3942-DD47-466B-8FA7-4649D0351427}" type="datetimeFigureOut">
              <a:rPr lang="cs-CZ" smtClean="0"/>
              <a:pPr/>
              <a:t>9.2.2017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www.communal-reporter.com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93888-56D6-4DB8-AF07-95501D7056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63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061F-5A70-48E5-AE3A-2A8EEB029EF8}" type="datetimeFigureOut">
              <a:rPr lang="cs-CZ" smtClean="0"/>
              <a:pPr/>
              <a:t>9.2.2017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www.communal-reporter.com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0C7BF-FAC2-4101-A057-260F654FCB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9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0C7BF-FAC2-4101-A057-260F654FCBB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20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7093-94A6-4D45-AB27-72588FA10A39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7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6059-121A-4336-A823-4328EEF13AE4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8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B90-ED8B-455E-B825-4B9FB38DA626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67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083F-CFE7-4A80-8909-190A0379C576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3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BAB4-A2E2-4162-B308-2F25BF141A47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7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CCFD-5BB6-4A0A-901C-80CBDC8959A8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05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AD64-15C3-4ECE-BD50-EDE490814C17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3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46BF-86FD-49D6-805B-EDDA3BF811AA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8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4C7A-4B08-47EB-98AC-AA5B5463E8CF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08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DFF3-C6E0-4EC4-A4F7-66B110E562FA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2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0314-010E-4A36-9222-AD9312125A57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35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E104-4E34-4D93-9EB9-21302C9F3703}" type="datetime1">
              <a:rPr lang="cs-CZ" smtClean="0"/>
              <a:pPr/>
              <a:t>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www.communal-reporter.com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F4B3-6DF5-4CC8-83BE-96291F779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2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65171" y="3296990"/>
            <a:ext cx="641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Systém vzájemného sdílení mezi občanem a obcí</a:t>
            </a:r>
          </a:p>
        </p:txBody>
      </p:sp>
    </p:spTree>
    <p:extLst>
      <p:ext uri="{BB962C8B-B14F-4D97-AF65-F5344CB8AC3E}">
        <p14:creationId xmlns:p14="http://schemas.microsoft.com/office/powerpoint/2010/main" val="195162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Součásti systému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3163331"/>
            <a:ext cx="5157787" cy="4118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Webové rozhraní - obec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3847071"/>
            <a:ext cx="4498331" cy="23425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Administrativní prostředí pro obce</a:t>
            </a:r>
          </a:p>
          <a:p>
            <a:r>
              <a:rPr lang="cs-CZ" dirty="0"/>
              <a:t>Editace aktualit</a:t>
            </a:r>
          </a:p>
          <a:p>
            <a:r>
              <a:rPr lang="cs-CZ" dirty="0"/>
              <a:t>Přehled hlášení</a:t>
            </a:r>
          </a:p>
          <a:p>
            <a:r>
              <a:rPr lang="cs-CZ" dirty="0"/>
              <a:t>Tisk a export hlášení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447270" y="3179808"/>
            <a:ext cx="5183188" cy="4118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2. Mobilní aplikace - uživatel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5447270" y="3847070"/>
            <a:ext cx="5183188" cy="2342592"/>
          </a:xfrm>
        </p:spPr>
        <p:txBody>
          <a:bodyPr/>
          <a:lstStyle/>
          <a:p>
            <a:r>
              <a:rPr lang="cs-CZ" dirty="0"/>
              <a:t>IOS</a:t>
            </a:r>
          </a:p>
          <a:p>
            <a:r>
              <a:rPr lang="cs-CZ" dirty="0"/>
              <a:t>Android</a:t>
            </a:r>
          </a:p>
          <a:p>
            <a:r>
              <a:rPr lang="cs-CZ" dirty="0"/>
              <a:t>Windows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109">
            <a:off x="9299361" y="1690688"/>
            <a:ext cx="2436212" cy="4331043"/>
          </a:xfrm>
          <a:prstGeom prst="rect">
            <a:avLst/>
          </a:prstGeom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</p:spTree>
    <p:extLst>
      <p:ext uri="{BB962C8B-B14F-4D97-AF65-F5344CB8AC3E}">
        <p14:creationId xmlns:p14="http://schemas.microsoft.com/office/powerpoint/2010/main" val="259144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40907"/>
            <a:ext cx="10515600" cy="3236055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Reportování</a:t>
            </a:r>
            <a:r>
              <a:rPr lang="cs-CZ" dirty="0"/>
              <a:t> – občan informuje pomocí aplikace obec o všem, co ho těší či co by chtěl zlepšit, opravit, vyčistit apod.</a:t>
            </a:r>
          </a:p>
          <a:p>
            <a:r>
              <a:rPr lang="cs-CZ" b="1" dirty="0"/>
              <a:t>Profilové informace</a:t>
            </a:r>
            <a:r>
              <a:rPr lang="cs-CZ" dirty="0"/>
              <a:t> – obec poskytuje základní informace, kontakty, otevírací doby apod. </a:t>
            </a:r>
          </a:p>
          <a:p>
            <a:r>
              <a:rPr lang="cs-CZ" b="1" dirty="0"/>
              <a:t>Aktuality</a:t>
            </a:r>
            <a:r>
              <a:rPr lang="cs-CZ" dirty="0"/>
              <a:t> – obec informuje občany a návštěvníky o všem, co je v obci nového, nebo o kulturních, sportovních a jiných událostech.</a:t>
            </a:r>
          </a:p>
          <a:p>
            <a:r>
              <a:rPr lang="cs-CZ" b="1" dirty="0"/>
              <a:t>Krizové řízení</a:t>
            </a:r>
            <a:r>
              <a:rPr lang="cs-CZ" dirty="0"/>
              <a:t> – aplikace funguje jako informační kanál v případě ohrožení (povodně apod.).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</p:spTree>
    <p:extLst>
      <p:ext uri="{BB962C8B-B14F-4D97-AF65-F5344CB8AC3E}">
        <p14:creationId xmlns:p14="http://schemas.microsoft.com/office/powerpoint/2010/main" val="309780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Reportování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Reportovat může každý občan, který má chytrý telefon a staženou aplikaci </a:t>
            </a:r>
          </a:p>
          <a:p>
            <a:endParaRPr lang="cs-CZ" dirty="0"/>
          </a:p>
          <a:p>
            <a:r>
              <a:rPr lang="cs-CZ" dirty="0"/>
              <a:t>Reportovat se dá cokoliv – pochvala za to, co občané ocení, či podněty pro zlepšení (rozbitá pouliční lampa, výtluk ve vozovce, nepořádek na ulici apod.).</a:t>
            </a:r>
          </a:p>
          <a:p>
            <a:r>
              <a:rPr lang="cs-CZ" dirty="0"/>
              <a:t>Report se skládá ze tří úkonů – vyfocení – popis – lokalizace.</a:t>
            </a:r>
          </a:p>
          <a:p>
            <a:r>
              <a:rPr lang="cs-CZ" dirty="0"/>
              <a:t>Reportovat je možné anonymně, nebo jako podepsaný uživatel.</a:t>
            </a:r>
          </a:p>
          <a:p>
            <a:r>
              <a:rPr lang="cs-CZ" dirty="0"/>
              <a:t>Podepsaný uživatel je zpětně informován o řešení problému, který reportoval.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</p:spTree>
    <p:extLst>
      <p:ext uri="{BB962C8B-B14F-4D97-AF65-F5344CB8AC3E}">
        <p14:creationId xmlns:p14="http://schemas.microsoft.com/office/powerpoint/2010/main" val="337947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Profil obce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 profilu obce se uživatel může dozvědět základní údaje o příslušné obci, kontakty, ale např. i ordinační dobu lékaře. </a:t>
            </a:r>
          </a:p>
          <a:p>
            <a:r>
              <a:rPr lang="cs-CZ" dirty="0"/>
              <a:t>Obsah závisí pouze na tom, jaké údaje pracovník obce do této sekce uvede.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45">
            <a:off x="7554508" y="1271486"/>
            <a:ext cx="2924022" cy="5198263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</p:spTree>
    <p:extLst>
      <p:ext uri="{BB962C8B-B14F-4D97-AF65-F5344CB8AC3E}">
        <p14:creationId xmlns:p14="http://schemas.microsoft.com/office/powerpoint/2010/main" val="322674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Aktuality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 sekci Aktuality nalezne občan informace o aktuálním dění v obci. Sekce je členěna na všeobecné, sportovní a kulturní zprávy a zprávy obecního úřadu.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71">
            <a:off x="7570986" y="1293341"/>
            <a:ext cx="2894280" cy="5145388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</p:spTree>
    <p:extLst>
      <p:ext uri="{BB962C8B-B14F-4D97-AF65-F5344CB8AC3E}">
        <p14:creationId xmlns:p14="http://schemas.microsoft.com/office/powerpoint/2010/main" val="210830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Krizové 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3258355"/>
            <a:ext cx="6076167" cy="2931307"/>
          </a:xfrm>
        </p:spPr>
        <p:txBody>
          <a:bodyPr/>
          <a:lstStyle/>
          <a:p>
            <a:r>
              <a:rPr lang="cs-CZ" dirty="0"/>
              <a:t>Aplikace funguje jako informační kanál v případě ohrožení (povodně apod.).</a:t>
            </a:r>
          </a:p>
          <a:p>
            <a:r>
              <a:rPr lang="cs-CZ" dirty="0"/>
              <a:t>Uživateli se na obrazovce mobilního telefonu zobrazí notifikace.</a:t>
            </a:r>
          </a:p>
          <a:p>
            <a:r>
              <a:rPr lang="cs-CZ" dirty="0"/>
              <a:t>Oproti rozesílání </a:t>
            </a:r>
            <a:r>
              <a:rPr lang="cs-CZ" dirty="0" err="1"/>
              <a:t>sms</a:t>
            </a:r>
            <a:r>
              <a:rPr lang="cs-CZ" dirty="0"/>
              <a:t> zpráv je pro obec tato služba ZDARMA.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775">
            <a:off x="7313598" y="649358"/>
            <a:ext cx="2053309" cy="36503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369">
            <a:off x="9410500" y="2714864"/>
            <a:ext cx="2090000" cy="371555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 rot="866314">
            <a:off x="7799231" y="3416508"/>
            <a:ext cx="708338" cy="403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6" idx="7"/>
          </p:cNvCxnSpPr>
          <p:nvPr/>
        </p:nvCxnSpPr>
        <p:spPr>
          <a:xfrm flipV="1">
            <a:off x="8431467" y="3017464"/>
            <a:ext cx="1717085" cy="525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4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Benefity pro obec: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325966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Obec získává moderní nástroj pro komunikaci s občany</a:t>
            </a:r>
          </a:p>
          <a:p>
            <a:r>
              <a:rPr lang="cs-CZ" dirty="0"/>
              <a:t>Deklaruje svojí otevřenost k námětům na zlepšení životního prostoru</a:t>
            </a:r>
          </a:p>
          <a:p>
            <a:r>
              <a:rPr lang="cs-CZ" dirty="0"/>
              <a:t>Zapojuje obyvatele do dění v obci</a:t>
            </a:r>
          </a:p>
          <a:p>
            <a:r>
              <a:rPr lang="cs-CZ" dirty="0"/>
              <a:t>Informace o poruchách a problémech získává okamžitě a bez potřeby osobního kontaktu s nespokojeným občanem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325966"/>
            <a:ext cx="5183188" cy="3684588"/>
          </a:xfrm>
        </p:spPr>
        <p:txBody>
          <a:bodyPr>
            <a:noAutofit/>
          </a:bodyPr>
          <a:lstStyle/>
          <a:p>
            <a:r>
              <a:rPr lang="cs-CZ" sz="2500" dirty="0"/>
              <a:t>Pronájem licence umožňuje zavedení této služby i menším obcím</a:t>
            </a:r>
          </a:p>
          <a:p>
            <a:r>
              <a:rPr lang="cs-CZ" sz="2500" dirty="0"/>
              <a:t>Součástí licence jsou serverové služby, záloha dat i asistence administrátora</a:t>
            </a:r>
          </a:p>
          <a:p>
            <a:r>
              <a:rPr lang="cs-CZ" sz="2500" dirty="0"/>
              <a:t>Pravidelný upgrade a údržba systému jsou samozřejmostí a zcela ZDARMA</a:t>
            </a:r>
          </a:p>
          <a:p>
            <a:r>
              <a:rPr lang="cs-CZ" sz="2500" dirty="0"/>
              <a:t>Neustálý vývoj systému a zlepšování jeho funkcí ve spolupráci s obcemi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www.communal-reporter.com</a:t>
            </a:r>
          </a:p>
        </p:txBody>
      </p:sp>
    </p:spTree>
    <p:extLst>
      <p:ext uri="{BB962C8B-B14F-4D97-AF65-F5344CB8AC3E}">
        <p14:creationId xmlns:p14="http://schemas.microsoft.com/office/powerpoint/2010/main" val="30790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1514574" y="3422928"/>
            <a:ext cx="9144000" cy="1655762"/>
          </a:xfrm>
        </p:spPr>
        <p:txBody>
          <a:bodyPr/>
          <a:lstStyle/>
          <a:p>
            <a:r>
              <a:rPr lang="cs-CZ" dirty="0"/>
              <a:t>www.communal-reporter.com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00789" y="4135886"/>
            <a:ext cx="351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Tel: +420 731 664 170</a:t>
            </a:r>
          </a:p>
        </p:txBody>
      </p:sp>
    </p:spTree>
    <p:extLst>
      <p:ext uri="{BB962C8B-B14F-4D97-AF65-F5344CB8AC3E}">
        <p14:creationId xmlns:p14="http://schemas.microsoft.com/office/powerpoint/2010/main" val="400418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430</Words>
  <Application>Microsoft Office PowerPoint</Application>
  <PresentationFormat>Širokoúhlá obrazovka</PresentationFormat>
  <Paragraphs>55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Součásti systému</vt:lpstr>
      <vt:lpstr>Základní funkce</vt:lpstr>
      <vt:lpstr>Reportování</vt:lpstr>
      <vt:lpstr>Profil obce</vt:lpstr>
      <vt:lpstr>Aktuality</vt:lpstr>
      <vt:lpstr>Krizové řízení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Gabriela Mannová</cp:lastModifiedBy>
  <cp:revision>83</cp:revision>
  <dcterms:created xsi:type="dcterms:W3CDTF">2015-04-15T14:12:20Z</dcterms:created>
  <dcterms:modified xsi:type="dcterms:W3CDTF">2017-02-09T10:19:06Z</dcterms:modified>
</cp:coreProperties>
</file>